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notesMaster" Target="notesMasters/notesMaster1.xml" /><Relationship Id="rId11" Type="http://schemas.openxmlformats.org/officeDocument/2006/relationships/viewProps" Target="viewProps.xml" /><Relationship Id="rId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3" Type="http://schemas.openxmlformats.org/officeDocument/2006/relationships/tableStyles" Target="tableStyles.xml" /><Relationship Id="rId1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EC07A-4DD3-6E42-8C70-FCA998F94D3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5E5C9-4C3C-0F43-AC5F-FE496224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6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Intro: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5E5C9-4C3C-0F43-AC5F-FE496224503B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Intro: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5E5C9-4C3C-0F43-AC5F-FE496224503B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Setup account: 10min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5E5C9-4C3C-0F43-AC5F-FE496224503B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Hands-on: 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5E5C9-4C3C-0F43-AC5F-FE496224503B}" type="slidenum">
              <a:rPr lang="en-US"/>
              <a:t>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1.xml" /><Relationship Id="rId4" Type="http://schemas.openxmlformats.org/officeDocument/2006/relationships/image" Target="../media/image7.png" /><Relationship Id="rId3" Type="http://schemas.openxmlformats.org/officeDocument/2006/relationships/image" Target="../media/image6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Started with Git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Tools for Efficient Scientific Production</a:t>
            </a:r>
            <a:br/>
            <a:br/>
            <a:r>
              <a:rPr/>
              <a:t>Francisco Bischoff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 is a distributed version control system that allows multiple people to collaborate on a project.</a:t>
            </a:r>
          </a:p>
        </p:txBody>
      </p:sp>
      <p:pic>
        <p:nvPicPr>
          <p:cNvPr descr="images/paste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58900"/>
            <a:ext cx="6172200" cy="410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CVS (1986), SVN (2000)</a:t>
            </a:r>
          </a:p>
        </p:txBody>
      </p:sp>
      <p:pic>
        <p:nvPicPr>
          <p:cNvPr descr="gitworkshop_files/figure-pptx/mermaid-figure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71600" y="2501900"/>
            <a:ext cx="40767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 (2005), Mercurial (2005)</a:t>
            </a:r>
          </a:p>
        </p:txBody>
      </p:sp>
      <p:pic>
        <p:nvPicPr>
          <p:cNvPr descr="gitworkshop_files/figure-pptx/mermaid-figure-2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72200" y="2921000"/>
            <a:ext cx="5181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use Git?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helps track changes to files and allows you to easily revert to previous versions.</a:t>
            </a:r>
          </a:p>
          <a:p>
            <a:pPr lvl="0"/>
            <a:r>
              <a:rPr/>
              <a:t>It enables collaboration and allows multiple people to work on the same project simultaneously.</a:t>
            </a:r>
          </a:p>
          <a:p>
            <a:pPr lvl="0"/>
            <a:r>
              <a:rPr/>
              <a:t>Git provides a history of changes, making it easier to understand the evolution of a project.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Repository</a:t>
            </a:r>
            <a:r>
              <a:rPr/>
              <a:t>: A Git repository is a collection of files and their complete history of changes.</a:t>
            </a:r>
          </a:p>
          <a:p>
            <a:pPr lvl="0"/>
            <a:r>
              <a:rPr b="1"/>
              <a:t>Commit</a:t>
            </a:r>
            <a:r>
              <a:rPr/>
              <a:t>: A commit is a snapshot of the repository at a specific point in time. It represents a set of changes made to the files.</a:t>
            </a:r>
          </a:p>
          <a:p>
            <a:pPr lvl="0"/>
            <a:r>
              <a:rPr b="1"/>
              <a:t>Branch</a:t>
            </a:r>
            <a:r>
              <a:rPr/>
              <a:t>: A branch is a separate line of development. It allows you to work on different features or bug fixes without affecting the main codebase.</a:t>
            </a:r>
          </a:p>
          <a:p>
            <a:pPr lvl="0"/>
            <a:r>
              <a:rPr b="1"/>
              <a:t>Merge</a:t>
            </a:r>
            <a:r>
              <a:rPr/>
              <a:t>: Merging combines changes from different branches into a single branch.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Create a new repository or clone an existing one.</a:t>
            </a:r>
          </a:p>
          <a:p>
            <a:pPr lvl="0" indent="-457200" marL="457200">
              <a:buAutoNum type="arabicPeriod"/>
            </a:pPr>
            <a:r>
              <a:rPr/>
              <a:t>Make changes to files in the repository.</a:t>
            </a:r>
          </a:p>
          <a:p>
            <a:pPr lvl="0" indent="-457200" marL="457200">
              <a:buAutoNum type="arabicPeriod"/>
            </a:pPr>
            <a:r>
              <a:rPr/>
              <a:t>Stage the changes.</a:t>
            </a:r>
          </a:p>
          <a:p>
            <a:pPr lvl="0" indent="-457200" marL="457200">
              <a:buAutoNum type="arabicPeriod"/>
            </a:pPr>
            <a:r>
              <a:rPr/>
              <a:t>Commit the changes.</a:t>
            </a:r>
          </a:p>
          <a:p>
            <a:pPr lvl="0" indent="-457200" marL="457200">
              <a:buAutoNum type="arabicPeriod"/>
            </a:pPr>
            <a:r>
              <a:rPr/>
              <a:t>Push the changes to a remote repository.</a:t>
            </a:r>
          </a:p>
        </p:txBody>
      </p:sp>
      <p:pic>
        <p:nvPicPr>
          <p:cNvPr descr="images/paste-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32600" y="1816100"/>
            <a:ext cx="3873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Cheat sheet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 is a powerful tool for version control and collaboration. Understanding its basics is essential for any software developer.</a:t>
            </a:r>
          </a:p>
        </p:txBody>
      </p:sp>
      <p:pic>
        <p:nvPicPr>
          <p:cNvPr descr="images/past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0" y="1816100"/>
            <a:ext cx="38227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More information on Git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</dc:title>
  <dc:creator>Francisco Bischoff</dc:creator>
  <cp:keywords/>
  <dcterms:created xsi:type="dcterms:W3CDTF">2024-02-08T02:49:48Z</dcterms:created>
  <dcterms:modified xsi:type="dcterms:W3CDTF">2024-02-08T02:49:48Z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2024-02-09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Tools for Efficient Scientific Production</vt:lpwstr>
  </property>
  <property fmtid="{D5CDD505-2E9C-101B-9397-08002B2CF9AE}" pid="11" name="toc-title">
    <vt:lpwstr>Table of contents</vt:lpwstr>
  </property>
</Properties>
</file>